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29" y="5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12300" y="3933826"/>
            <a:ext cx="295651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Chokka Venkateswarlu</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721121104005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future,enhancements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317</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 chinna</cp:lastModifiedBy>
  <cp:revision>15</cp:revision>
  <dcterms:modified xsi:type="dcterms:W3CDTF">2024-04-07T04:18:47Z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